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3.xml" ContentType="application/vnd.openxmlformats-officedocument.themeOverr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9"/>
  </p:notesMasterIdLst>
  <p:handoutMasterIdLst>
    <p:handoutMasterId r:id="rId70"/>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580" r:id="rId6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5437" autoAdjust="0"/>
  </p:normalViewPr>
  <p:slideViewPr>
    <p:cSldViewPr snapToGrid="0">
      <p:cViewPr>
        <p:scale>
          <a:sx n="100" d="100"/>
          <a:sy n="100" d="100"/>
        </p:scale>
        <p:origin x="58" y="58"/>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2021/7/19</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2021/7/19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数据权限是数据中台实现数据复用的前提和必要条件。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jp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40.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1.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3.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5.png"/><Relationship Id="rId4" Type="http://schemas.openxmlformats.org/officeDocument/2006/relationships/image" Target="../media/image44.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6.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8.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9.jpg"/></Relationships>
</file>

<file path=ppt/slides/_rels/slide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0426" y="460681"/>
            <a:ext cx="1562785" cy="341859"/>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 xmlns:a14="http://schemas.microsoft.com/office/drawing/2010/main" xmlns:p14="http://schemas.microsoft.com/office/powerpoint/2010/main" xmlns:a16="http://schemas.microsoft.com/office/drawing/2014/main"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 xmlns:a14="http://schemas.microsoft.com/office/drawing/2010/main" xmlns:p14="http://schemas.microsoft.com/office/powerpoint/2010/main" xmlns:a16="http://schemas.microsoft.com/office/drawing/2014/main"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 xmlns:a14="http://schemas.microsoft.com/office/drawing/2010/main" xmlns:p14="http://schemas.microsoft.com/office/powerpoint/2010/main" xmlns:a16="http://schemas.microsoft.com/office/drawing/2014/main"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 xmlns:a14="http://schemas.microsoft.com/office/drawing/2010/main" xmlns:p14="http://schemas.microsoft.com/office/powerpoint/2010/main" xmlns:a16="http://schemas.microsoft.com/office/drawing/2014/main"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 xmlns:a14="http://schemas.microsoft.com/office/drawing/2010/main" xmlns:p14="http://schemas.microsoft.com/office/powerpoint/2010/main" xmlns:a16="http://schemas.microsoft.com/office/drawing/2014/main"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 xmlns:a14="http://schemas.microsoft.com/office/drawing/2010/main" xmlns:p14="http://schemas.microsoft.com/office/powerpoint/2010/main" xmlns:a16="http://schemas.microsoft.com/office/drawing/2014/main"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 xmlns:a14="http://schemas.microsoft.com/office/drawing/2010/main" xmlns:p14="http://schemas.microsoft.com/office/powerpoint/2010/main" xmlns:a16="http://schemas.microsoft.com/office/drawing/2014/main"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 xmlns:a14="http://schemas.microsoft.com/office/drawing/2010/main" xmlns:p14="http://schemas.microsoft.com/office/powerpoint/2010/main" xmlns:a16="http://schemas.microsoft.com/office/drawing/2014/main"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 xmlns:a14="http://schemas.microsoft.com/office/drawing/2010/main" xmlns:p14="http://schemas.microsoft.com/office/powerpoint/2010/main" xmlns:a16="http://schemas.microsoft.com/office/drawing/2014/main"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 xmlns:a14="http://schemas.microsoft.com/office/drawing/2010/main" xmlns:p14="http://schemas.microsoft.com/office/powerpoint/2010/main" xmlns:a16="http://schemas.microsoft.com/office/drawing/2014/main"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 xmlns:a14="http://schemas.microsoft.com/office/drawing/2010/main" xmlns:p14="http://schemas.microsoft.com/office/powerpoint/2010/main" xmlns:a16="http://schemas.microsoft.com/office/drawing/2014/main"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 xmlns:a14="http://schemas.microsoft.com/office/drawing/2010/main" xmlns:p14="http://schemas.microsoft.com/office/powerpoint/2010/main" xmlns:a16="http://schemas.microsoft.com/office/drawing/2014/main"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 xmlns:a14="http://schemas.microsoft.com/office/drawing/2010/main" xmlns:p14="http://schemas.microsoft.com/office/powerpoint/2010/main" xmlns:a16="http://schemas.microsoft.com/office/drawing/2014/main"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 xmlns:a14="http://schemas.microsoft.com/office/drawing/2010/main" xmlns:p14="http://schemas.microsoft.com/office/powerpoint/2010/main" xmlns:a16="http://schemas.microsoft.com/office/drawing/2014/main"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 xmlns:a14="http://schemas.microsoft.com/office/drawing/2010/main" xmlns:p14="http://schemas.microsoft.com/office/powerpoint/2010/main" xmlns:a16="http://schemas.microsoft.com/office/drawing/2014/main"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 xmlns:a14="http://schemas.microsoft.com/office/drawing/2010/main" xmlns:p14="http://schemas.microsoft.com/office/powerpoint/2010/main" xmlns:a16="http://schemas.microsoft.com/office/drawing/2014/main"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 xmlns:a14="http://schemas.microsoft.com/office/drawing/2010/main" xmlns:p14="http://schemas.microsoft.com/office/powerpoint/2010/main" xmlns:a16="http://schemas.microsoft.com/office/drawing/2014/main"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 xmlns:a14="http://schemas.microsoft.com/office/drawing/2010/main" xmlns:p14="http://schemas.microsoft.com/office/powerpoint/2010/main" xmlns:a16="http://schemas.microsoft.com/office/drawing/2014/main"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 xmlns:a14="http://schemas.microsoft.com/office/drawing/2010/main" xmlns:p14="http://schemas.microsoft.com/office/powerpoint/2010/main" xmlns:a16="http://schemas.microsoft.com/office/drawing/2014/main"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 xmlns:a14="http://schemas.microsoft.com/office/drawing/2010/main" xmlns:p14="http://schemas.microsoft.com/office/powerpoint/2010/main" xmlns:a16="http://schemas.microsoft.com/office/drawing/2014/main"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 xmlns:a14="http://schemas.microsoft.com/office/drawing/2010/main" xmlns:p14="http://schemas.microsoft.com/office/powerpoint/2010/main" xmlns:a16="http://schemas.microsoft.com/office/drawing/2014/main"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 xmlns:a14="http://schemas.microsoft.com/office/drawing/2010/main" xmlns:p14="http://schemas.microsoft.com/office/powerpoint/2010/main" xmlns:a16="http://schemas.microsoft.com/office/drawing/2014/main"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 xmlns:a14="http://schemas.microsoft.com/office/drawing/2010/main" xmlns:p14="http://schemas.microsoft.com/office/powerpoint/2010/main" xmlns:a16="http://schemas.microsoft.com/office/drawing/2014/main"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 xmlns:a14="http://schemas.microsoft.com/office/drawing/2010/main" xmlns:p14="http://schemas.microsoft.com/office/powerpoint/2010/main" xmlns:a16="http://schemas.microsoft.com/office/drawing/2014/main"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 xmlns:a14="http://schemas.microsoft.com/office/drawing/2010/main" xmlns:p14="http://schemas.microsoft.com/office/powerpoint/2010/main" xmlns:a16="http://schemas.microsoft.com/office/drawing/2014/main"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 xmlns:a14="http://schemas.microsoft.com/office/drawing/2010/main" xmlns:p14="http://schemas.microsoft.com/office/powerpoint/2010/main" xmlns:a16="http://schemas.microsoft.com/office/drawing/2014/main"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 xmlns:a14="http://schemas.microsoft.com/office/drawing/2010/main" xmlns:p14="http://schemas.microsoft.com/office/powerpoint/2010/main" xmlns:a16="http://schemas.microsoft.com/office/drawing/2014/main"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 xmlns:a14="http://schemas.microsoft.com/office/drawing/2010/main" xmlns:p14="http://schemas.microsoft.com/office/powerpoint/2010/main" xmlns:a16="http://schemas.microsoft.com/office/drawing/2014/main"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 xmlns:a14="http://schemas.microsoft.com/office/drawing/2010/main" xmlns:p14="http://schemas.microsoft.com/office/powerpoint/2010/main" xmlns:a16="http://schemas.microsoft.com/office/drawing/2014/main"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 xmlns:a14="http://schemas.microsoft.com/office/drawing/2010/main" xmlns:p14="http://schemas.microsoft.com/office/powerpoint/2010/main" xmlns:a16="http://schemas.microsoft.com/office/drawing/2014/main"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 xmlns:a14="http://schemas.microsoft.com/office/drawing/2010/main" xmlns:p14="http://schemas.microsoft.com/office/powerpoint/2010/main" xmlns:a16="http://schemas.microsoft.com/office/drawing/2014/main"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 xmlns:a14="http://schemas.microsoft.com/office/drawing/2010/main" xmlns:p14="http://schemas.microsoft.com/office/powerpoint/2010/main" xmlns:a16="http://schemas.microsoft.com/office/drawing/2014/main"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 xmlns:a14="http://schemas.microsoft.com/office/drawing/2010/main" xmlns:p14="http://schemas.microsoft.com/office/powerpoint/2010/main" xmlns:a16="http://schemas.microsoft.com/office/drawing/2014/main"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数据运营的整体策略</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优化方案</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r>
              <a:rPr lang="zh-CN" altLang="en-US" b="1" spc="-5" dirty="0" smtClean="0">
                <a:solidFill>
                  <a:schemeClr val="bg2">
                    <a:lumMod val="25000"/>
                  </a:schemeClr>
                </a:solidFill>
                <a:latin typeface="微软雅黑" charset="0"/>
                <a:ea typeface="微软雅黑" charset="0"/>
                <a:cs typeface="微软雅黑" charset="0"/>
              </a:rPr>
              <a:t>需求具体情况</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 xmlns:a16="http://schemas.microsoft.com/office/drawing/2014/main" xmlns:p14="http://schemas.microsoft.com/office/powerpoint/2010/main"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 xmlns:lc="http://schemas.openxmlformats.org/drawingml/2006/lockedCanvas" xmlns:a16="http://schemas.microsoft.com/office/drawing/2014/main" xmlns:p14="http://schemas.microsoft.com/office/powerpoint/2010/main"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 xmlns:a16="http://schemas.microsoft.com/office/drawing/2014/main" xmlns:p14="http://schemas.microsoft.com/office/powerpoint/2010/main"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 xmlns:a14="http://schemas.microsoft.com/office/drawing/2010/main" xmlns:p14="http://schemas.microsoft.com/office/powerpoint/2010/main" xmlns:a16="http://schemas.microsoft.com/office/drawing/2014/main"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 xmlns:a14="http://schemas.microsoft.com/office/drawing/2010/main" xmlns:p14="http://schemas.microsoft.com/office/powerpoint/2010/main" xmlns:a16="http://schemas.microsoft.com/office/drawing/2014/main"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 xmlns:a14="http://schemas.microsoft.com/office/drawing/2010/main" xmlns:p14="http://schemas.microsoft.com/office/powerpoint/2010/main" xmlns:a16="http://schemas.microsoft.com/office/drawing/2014/main"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 xmlns:a14="http://schemas.microsoft.com/office/drawing/2010/main" xmlns:p14="http://schemas.microsoft.com/office/powerpoint/2010/main" xmlns:a16="http://schemas.microsoft.com/office/drawing/2014/main"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 xmlns:a14="http://schemas.microsoft.com/office/drawing/2010/main" xmlns:p14="http://schemas.microsoft.com/office/powerpoint/2010/main" xmlns:a16="http://schemas.microsoft.com/office/drawing/2014/main"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 xmlns:a14="http://schemas.microsoft.com/office/drawing/2010/main" xmlns:p14="http://schemas.microsoft.com/office/powerpoint/2010/main" xmlns:a16="http://schemas.microsoft.com/office/drawing/2014/main"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 xmlns:a14="http://schemas.microsoft.com/office/drawing/2010/main" xmlns:p14="http://schemas.microsoft.com/office/powerpoint/2010/main" xmlns:a16="http://schemas.microsoft.com/office/drawing/2014/main"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 xmlns:a14="http://schemas.microsoft.com/office/drawing/2010/main" xmlns:p14="http://schemas.microsoft.com/office/powerpoint/2010/main" xmlns:a16="http://schemas.microsoft.com/office/drawing/2014/main"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 xmlns:a14="http://schemas.microsoft.com/office/drawing/2010/main" xmlns:p14="http://schemas.microsoft.com/office/powerpoint/2010/main" xmlns:a16="http://schemas.microsoft.com/office/drawing/2014/main"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 xmlns:a14="http://schemas.microsoft.com/office/drawing/2010/main" xmlns:p14="http://schemas.microsoft.com/office/powerpoint/2010/main" xmlns:a16="http://schemas.microsoft.com/office/drawing/2014/main"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 xmlns:a14="http://schemas.microsoft.com/office/drawing/2010/main" xmlns:p14="http://schemas.microsoft.com/office/powerpoint/2010/main" xmlns:a16="http://schemas.microsoft.com/office/drawing/2014/main"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 xmlns:a14="http://schemas.microsoft.com/office/drawing/2010/main" xmlns:p14="http://schemas.microsoft.com/office/powerpoint/2010/main" xmlns:a16="http://schemas.microsoft.com/office/drawing/2014/main"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 xmlns:a14="http://schemas.microsoft.com/office/drawing/2010/main" xmlns:p14="http://schemas.microsoft.com/office/powerpoint/2010/main" xmlns:a16="http://schemas.microsoft.com/office/drawing/2014/main"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 xmlns:a14="http://schemas.microsoft.com/office/drawing/2010/main" xmlns:p14="http://schemas.microsoft.com/office/powerpoint/2010/main" xmlns:a16="http://schemas.microsoft.com/office/drawing/2014/main"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 xmlns:a14="http://schemas.microsoft.com/office/drawing/2010/main" xmlns:p14="http://schemas.microsoft.com/office/powerpoint/2010/main" xmlns:a16="http://schemas.microsoft.com/office/drawing/2014/main"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 xmlns:a14="http://schemas.microsoft.com/office/drawing/2010/main" xmlns:p14="http://schemas.microsoft.com/office/powerpoint/2010/main" xmlns:a16="http://schemas.microsoft.com/office/drawing/2014/main"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 xmlns:a14="http://schemas.microsoft.com/office/drawing/2010/main" xmlns:p14="http://schemas.microsoft.com/office/powerpoint/2010/main" xmlns:a16="http://schemas.microsoft.com/office/drawing/2014/main"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 xmlns:a14="http://schemas.microsoft.com/office/drawing/2010/main" xmlns:p14="http://schemas.microsoft.com/office/powerpoint/2010/main" xmlns:a16="http://schemas.microsoft.com/office/drawing/2014/main"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 xmlns:a14="http://schemas.microsoft.com/office/drawing/2010/main" xmlns:p14="http://schemas.microsoft.com/office/powerpoint/2010/main" xmlns:a16="http://schemas.microsoft.com/office/drawing/2014/main"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 xmlns:a14="http://schemas.microsoft.com/office/drawing/2010/main" xmlns:p14="http://schemas.microsoft.com/office/powerpoint/2010/main" xmlns:a16="http://schemas.microsoft.com/office/drawing/2014/main"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 xmlns:a14="http://schemas.microsoft.com/office/drawing/2010/main" xmlns:p14="http://schemas.microsoft.com/office/powerpoint/2010/main" xmlns:a16="http://schemas.microsoft.com/office/drawing/2014/main"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 xmlns:a14="http://schemas.microsoft.com/office/drawing/2010/main" xmlns:p14="http://schemas.microsoft.com/office/powerpoint/2010/main" xmlns:a16="http://schemas.microsoft.com/office/drawing/2014/main"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 xmlns:a14="http://schemas.microsoft.com/office/drawing/2010/main" xmlns:p14="http://schemas.microsoft.com/office/powerpoint/2010/main" xmlns:a16="http://schemas.microsoft.com/office/drawing/2014/main"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 xmlns:a14="http://schemas.microsoft.com/office/drawing/2010/main" xmlns:p14="http://schemas.microsoft.com/office/powerpoint/2010/main" xmlns:a16="http://schemas.microsoft.com/office/drawing/2014/main"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 xmlns:a14="http://schemas.microsoft.com/office/drawing/2010/main" xmlns:p14="http://schemas.microsoft.com/office/powerpoint/2010/main" xmlns:a16="http://schemas.microsoft.com/office/drawing/2014/main"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 xmlns:a14="http://schemas.microsoft.com/office/drawing/2010/main" xmlns:p14="http://schemas.microsoft.com/office/powerpoint/2010/main" xmlns:a16="http://schemas.microsoft.com/office/drawing/2014/main"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 xmlns:a14="http://schemas.microsoft.com/office/drawing/2010/main" xmlns:p14="http://schemas.microsoft.com/office/powerpoint/2010/main" xmlns:a16="http://schemas.microsoft.com/office/drawing/2014/main"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 xmlns:a14="http://schemas.microsoft.com/office/drawing/2010/main" xmlns:p14="http://schemas.microsoft.com/office/powerpoint/2010/main" xmlns:a16="http://schemas.microsoft.com/office/drawing/2014/main"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 xmlns:a14="http://schemas.microsoft.com/office/drawing/2010/main" xmlns:p14="http://schemas.microsoft.com/office/powerpoint/2010/main" xmlns:a16="http://schemas.microsoft.com/office/drawing/2014/main"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 xmlns:a14="http://schemas.microsoft.com/office/drawing/2010/main" xmlns:p14="http://schemas.microsoft.com/office/powerpoint/2010/main" xmlns:a16="http://schemas.microsoft.com/office/drawing/2014/main"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 xmlns:a14="http://schemas.microsoft.com/office/drawing/2010/main" xmlns:p14="http://schemas.microsoft.com/office/powerpoint/2010/main" xmlns:a16="http://schemas.microsoft.com/office/drawing/2014/main"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 xmlns:a14="http://schemas.microsoft.com/office/drawing/2010/main" xmlns:p14="http://schemas.microsoft.com/office/powerpoint/2010/main" xmlns:a16="http://schemas.microsoft.com/office/drawing/2014/main"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 xmlns:a14="http://schemas.microsoft.com/office/drawing/2010/main" xmlns:p14="http://schemas.microsoft.com/office/powerpoint/2010/main" xmlns:a16="http://schemas.microsoft.com/office/drawing/2014/main"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 xmlns:a14="http://schemas.microsoft.com/office/drawing/2010/main" xmlns:p14="http://schemas.microsoft.com/office/powerpoint/2010/main" xmlns:a16="http://schemas.microsoft.com/office/drawing/2014/main"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 xmlns:a14="http://schemas.microsoft.com/office/drawing/2010/main" xmlns:p14="http://schemas.microsoft.com/office/powerpoint/2010/main" xmlns:a16="http://schemas.microsoft.com/office/drawing/2014/main"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 xmlns:a14="http://schemas.microsoft.com/office/drawing/2010/main" xmlns:p14="http://schemas.microsoft.com/office/powerpoint/2010/main" xmlns:a16="http://schemas.microsoft.com/office/drawing/2014/main"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 xmlns:a14="http://schemas.microsoft.com/office/drawing/2010/main" xmlns:p14="http://schemas.microsoft.com/office/powerpoint/2010/main" xmlns:a16="http://schemas.microsoft.com/office/drawing/2014/main"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 xmlns:a14="http://schemas.microsoft.com/office/drawing/2010/main" xmlns:p14="http://schemas.microsoft.com/office/powerpoint/2010/main" xmlns:a16="http://schemas.microsoft.com/office/drawing/2014/main"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 xmlns:a14="http://schemas.microsoft.com/office/drawing/2010/main" xmlns:p14="http://schemas.microsoft.com/office/powerpoint/2010/main" xmlns:a16="http://schemas.microsoft.com/office/drawing/2014/main"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 xmlns:a14="http://schemas.microsoft.com/office/drawing/2010/main" xmlns:p14="http://schemas.microsoft.com/office/powerpoint/2010/main" xmlns:a16="http://schemas.microsoft.com/office/drawing/2014/main"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 xmlns:a14="http://schemas.microsoft.com/office/drawing/2010/main" xmlns:p14="http://schemas.microsoft.com/office/powerpoint/2010/main" xmlns:a16="http://schemas.microsoft.com/office/drawing/2014/main"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 xmlns:a14="http://schemas.microsoft.com/office/drawing/2010/main" xmlns:p14="http://schemas.microsoft.com/office/powerpoint/2010/main" xmlns:a16="http://schemas.microsoft.com/office/drawing/2014/main"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 xmlns:a14="http://schemas.microsoft.com/office/drawing/2010/main" xmlns:p14="http://schemas.microsoft.com/office/powerpoint/2010/main" xmlns:a16="http://schemas.microsoft.com/office/drawing/2014/main"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 xmlns:a14="http://schemas.microsoft.com/office/drawing/2010/main" xmlns:p14="http://schemas.microsoft.com/office/powerpoint/2010/main" xmlns:a16="http://schemas.microsoft.com/office/drawing/2014/main"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 xmlns:a14="http://schemas.microsoft.com/office/drawing/2010/main" xmlns:p14="http://schemas.microsoft.com/office/powerpoint/2010/main" xmlns:a16="http://schemas.microsoft.com/office/drawing/2014/main"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 xmlns:a14="http://schemas.microsoft.com/office/drawing/2010/main" xmlns:p14="http://schemas.microsoft.com/office/powerpoint/2010/main" xmlns:a16="http://schemas.microsoft.com/office/drawing/2014/main"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 xmlns:a14="http://schemas.microsoft.com/office/drawing/2010/main" xmlns:p14="http://schemas.microsoft.com/office/powerpoint/2010/main" xmlns:a16="http://schemas.microsoft.com/office/drawing/2014/main"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 xmlns:a14="http://schemas.microsoft.com/office/drawing/2010/main" xmlns:p14="http://schemas.microsoft.com/office/powerpoint/2010/main" xmlns:a16="http://schemas.microsoft.com/office/drawing/2014/main"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 xmlns:a14="http://schemas.microsoft.com/office/drawing/2010/main" xmlns:p14="http://schemas.microsoft.com/office/powerpoint/2010/main" xmlns:a16="http://schemas.microsoft.com/office/drawing/2014/main"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 xmlns:a14="http://schemas.microsoft.com/office/drawing/2010/main" xmlns:p14="http://schemas.microsoft.com/office/powerpoint/2010/main" xmlns:a16="http://schemas.microsoft.com/office/drawing/2014/main"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 xmlns:a14="http://schemas.microsoft.com/office/drawing/2010/main" xmlns:p14="http://schemas.microsoft.com/office/powerpoint/2010/main" xmlns:a16="http://schemas.microsoft.com/office/drawing/2014/main"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 xmlns:a14="http://schemas.microsoft.com/office/drawing/2010/main" xmlns:p14="http://schemas.microsoft.com/office/powerpoint/2010/main" xmlns:a16="http://schemas.microsoft.com/office/drawing/2014/main"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 xmlns:a14="http://schemas.microsoft.com/office/drawing/2010/main" xmlns:p14="http://schemas.microsoft.com/office/powerpoint/2010/main" xmlns:a16="http://schemas.microsoft.com/office/drawing/2014/main"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 xmlns:a14="http://schemas.microsoft.com/office/drawing/2010/main" xmlns:p14="http://schemas.microsoft.com/office/powerpoint/2010/main" xmlns:a16="http://schemas.microsoft.com/office/drawing/2014/main"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 xmlns:a14="http://schemas.microsoft.com/office/drawing/2010/main" xmlns:p14="http://schemas.microsoft.com/office/powerpoint/2010/main" xmlns:a16="http://schemas.microsoft.com/office/drawing/2014/main"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 xmlns:a14="http://schemas.microsoft.com/office/drawing/2010/main" xmlns:p14="http://schemas.microsoft.com/office/powerpoint/2010/main" xmlns:a16="http://schemas.microsoft.com/office/drawing/2014/main"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 xmlns:a14="http://schemas.microsoft.com/office/drawing/2010/main" xmlns:p14="http://schemas.microsoft.com/office/powerpoint/2010/main" xmlns:a16="http://schemas.microsoft.com/office/drawing/2014/main"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 xmlns:a14="http://schemas.microsoft.com/office/drawing/2010/main" xmlns:p14="http://schemas.microsoft.com/office/powerpoint/2010/main" xmlns:a16="http://schemas.microsoft.com/office/drawing/2014/main"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 xmlns:a14="http://schemas.microsoft.com/office/drawing/2010/main" xmlns:p14="http://schemas.microsoft.com/office/powerpoint/2010/main" xmlns:a16="http://schemas.microsoft.com/office/drawing/2014/main"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 xmlns:a14="http://schemas.microsoft.com/office/drawing/2010/main" xmlns:p14="http://schemas.microsoft.com/office/powerpoint/2010/main" xmlns:a16="http://schemas.microsoft.com/office/drawing/2014/main"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 xmlns:a14="http://schemas.microsoft.com/office/drawing/2010/main" xmlns:p14="http://schemas.microsoft.com/office/powerpoint/2010/main" xmlns:a16="http://schemas.microsoft.com/office/drawing/2014/main"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 xmlns:a14="http://schemas.microsoft.com/office/drawing/2010/main" xmlns:p14="http://schemas.microsoft.com/office/powerpoint/2010/main" xmlns:a16="http://schemas.microsoft.com/office/drawing/2014/main"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 xmlns:a14="http://schemas.microsoft.com/office/drawing/2010/main" xmlns:p14="http://schemas.microsoft.com/office/powerpoint/2010/main" xmlns:a16="http://schemas.microsoft.com/office/drawing/2014/main"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 xmlns:a14="http://schemas.microsoft.com/office/drawing/2010/main" xmlns:p14="http://schemas.microsoft.com/office/powerpoint/2010/main" xmlns:a16="http://schemas.microsoft.com/office/drawing/2014/main"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 xmlns:a14="http://schemas.microsoft.com/office/drawing/2010/main" xmlns:p14="http://schemas.microsoft.com/office/powerpoint/2010/main" xmlns:a16="http://schemas.microsoft.com/office/drawing/2014/main"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 xmlns:a14="http://schemas.microsoft.com/office/drawing/2010/main" xmlns:p14="http://schemas.microsoft.com/office/powerpoint/2010/main" xmlns:a16="http://schemas.microsoft.com/office/drawing/2014/main"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 xmlns:a14="http://schemas.microsoft.com/office/drawing/2010/main" xmlns:p14="http://schemas.microsoft.com/office/powerpoint/2010/main" xmlns:a16="http://schemas.microsoft.com/office/drawing/2014/main"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 xmlns:a14="http://schemas.microsoft.com/office/drawing/2010/main" xmlns:p14="http://schemas.microsoft.com/office/powerpoint/2010/main" xmlns:a16="http://schemas.microsoft.com/office/drawing/2014/main"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 xmlns:a14="http://schemas.microsoft.com/office/drawing/2010/main" xmlns:p14="http://schemas.microsoft.com/office/powerpoint/2010/main" xmlns:a16="http://schemas.microsoft.com/office/drawing/2014/main"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 xmlns:a14="http://schemas.microsoft.com/office/drawing/2010/main" xmlns:p14="http://schemas.microsoft.com/office/powerpoint/2010/main" xmlns:a16="http://schemas.microsoft.com/office/drawing/2014/main"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 xmlns:a14="http://schemas.microsoft.com/office/drawing/2010/main" xmlns:p14="http://schemas.microsoft.com/office/powerpoint/2010/main" xmlns:a16="http://schemas.microsoft.com/office/drawing/2014/main"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 xmlns:a14="http://schemas.microsoft.com/office/drawing/2010/main" xmlns:p14="http://schemas.microsoft.com/office/powerpoint/2010/main" xmlns:a16="http://schemas.microsoft.com/office/drawing/2014/main"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 xmlns:a14="http://schemas.microsoft.com/office/drawing/2010/main" xmlns:p14="http://schemas.microsoft.com/office/powerpoint/2010/main" xmlns:a16="http://schemas.microsoft.com/office/drawing/2014/main"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 xmlns:a14="http://schemas.microsoft.com/office/drawing/2010/main" xmlns:p14="http://schemas.microsoft.com/office/powerpoint/2010/main" xmlns:a16="http://schemas.microsoft.com/office/drawing/2014/main"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 xmlns:a14="http://schemas.microsoft.com/office/drawing/2010/main" xmlns:p14="http://schemas.microsoft.com/office/powerpoint/2010/main" xmlns:a16="http://schemas.microsoft.com/office/drawing/2014/main"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 xmlns:a14="http://schemas.microsoft.com/office/drawing/2010/main" xmlns:p14="http://schemas.microsoft.com/office/powerpoint/2010/main" xmlns:a16="http://schemas.microsoft.com/office/drawing/2014/main"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 xmlns:a14="http://schemas.microsoft.com/office/drawing/2010/main" xmlns:p14="http://schemas.microsoft.com/office/powerpoint/2010/main" xmlns:a16="http://schemas.microsoft.com/office/drawing/2014/main"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 xmlns:a14="http://schemas.microsoft.com/office/drawing/2010/main" xmlns:p14="http://schemas.microsoft.com/office/powerpoint/2010/main" xmlns:a16="http://schemas.microsoft.com/office/drawing/2014/main"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 xmlns:a14="http://schemas.microsoft.com/office/drawing/2010/main" xmlns:p14="http://schemas.microsoft.com/office/powerpoint/2010/main" xmlns:a16="http://schemas.microsoft.com/office/drawing/2014/main"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 xmlns:a14="http://schemas.microsoft.com/office/drawing/2010/main" xmlns:p14="http://schemas.microsoft.com/office/powerpoint/2010/main" xmlns:a16="http://schemas.microsoft.com/office/drawing/2014/main"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 xmlns:a14="http://schemas.microsoft.com/office/drawing/2010/main" xmlns:p14="http://schemas.microsoft.com/office/powerpoint/2010/main" xmlns:a16="http://schemas.microsoft.com/office/drawing/2014/main"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 xmlns:a14="http://schemas.microsoft.com/office/drawing/2010/main" xmlns:p14="http://schemas.microsoft.com/office/powerpoint/2010/main" xmlns:a16="http://schemas.microsoft.com/office/drawing/2014/main"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 xmlns:a14="http://schemas.microsoft.com/office/drawing/2010/main" xmlns:p14="http://schemas.microsoft.com/office/powerpoint/2010/main" xmlns:a16="http://schemas.microsoft.com/office/drawing/2014/main"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 xmlns:a14="http://schemas.microsoft.com/office/drawing/2010/main" xmlns:p14="http://schemas.microsoft.com/office/powerpoint/2010/main" xmlns:a16="http://schemas.microsoft.com/office/drawing/2014/main"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 xmlns:a14="http://schemas.microsoft.com/office/drawing/2010/main" xmlns:p14="http://schemas.microsoft.com/office/powerpoint/2010/main" xmlns:a16="http://schemas.microsoft.com/office/drawing/2014/main"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 xmlns:a14="http://schemas.microsoft.com/office/drawing/2010/main" xmlns:p14="http://schemas.microsoft.com/office/powerpoint/2010/main" xmlns:a16="http://schemas.microsoft.com/office/drawing/2014/main"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 xmlns:a14="http://schemas.microsoft.com/office/drawing/2010/main" xmlns:p14="http://schemas.microsoft.com/office/powerpoint/2010/main" xmlns:a16="http://schemas.microsoft.com/office/drawing/2014/main"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 xmlns:a14="http://schemas.microsoft.com/office/drawing/2010/main" xmlns:p14="http://schemas.microsoft.com/office/powerpoint/2010/main" xmlns:a16="http://schemas.microsoft.com/office/drawing/2014/main"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 xmlns:a14="http://schemas.microsoft.com/office/drawing/2010/main" xmlns:p14="http://schemas.microsoft.com/office/powerpoint/2010/main" xmlns:a16="http://schemas.microsoft.com/office/drawing/2014/main"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 xmlns:a14="http://schemas.microsoft.com/office/drawing/2010/main" xmlns:p14="http://schemas.microsoft.com/office/powerpoint/2010/main" xmlns:a16="http://schemas.microsoft.com/office/drawing/2014/main"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 xmlns:a14="http://schemas.microsoft.com/office/drawing/2010/main" xmlns:p14="http://schemas.microsoft.com/office/powerpoint/2010/main" xmlns:a16="http://schemas.microsoft.com/office/drawing/2014/main"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 xmlns:a14="http://schemas.microsoft.com/office/drawing/2010/main" xmlns:p14="http://schemas.microsoft.com/office/powerpoint/2010/main" xmlns:a16="http://schemas.microsoft.com/office/drawing/2014/main"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 xmlns:a14="http://schemas.microsoft.com/office/drawing/2010/main" xmlns:p14="http://schemas.microsoft.com/office/powerpoint/2010/main" xmlns:a16="http://schemas.microsoft.com/office/drawing/2014/main"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 xmlns:a14="http://schemas.microsoft.com/office/drawing/2010/main" xmlns:p14="http://schemas.microsoft.com/office/powerpoint/2010/main" xmlns:a16="http://schemas.microsoft.com/office/drawing/2014/main"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 xmlns:a14="http://schemas.microsoft.com/office/drawing/2010/main" xmlns:p14="http://schemas.microsoft.com/office/powerpoint/2010/main" xmlns:a16="http://schemas.microsoft.com/office/drawing/2014/main"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 xmlns:a14="http://schemas.microsoft.com/office/drawing/2010/main" xmlns:p14="http://schemas.microsoft.com/office/powerpoint/2010/main" xmlns:a16="http://schemas.microsoft.com/office/drawing/2014/main"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 xmlns:a14="http://schemas.microsoft.com/office/drawing/2010/main" xmlns:p14="http://schemas.microsoft.com/office/powerpoint/2010/main" xmlns:a16="http://schemas.microsoft.com/office/drawing/2014/main"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 xmlns:a14="http://schemas.microsoft.com/office/drawing/2010/main" xmlns:p14="http://schemas.microsoft.com/office/powerpoint/2010/main" xmlns:a16="http://schemas.microsoft.com/office/drawing/2014/main"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 xmlns:a14="http://schemas.microsoft.com/office/drawing/2010/main" xmlns:p14="http://schemas.microsoft.com/office/powerpoint/2010/main" xmlns:a16="http://schemas.microsoft.com/office/drawing/2014/main"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 xmlns:a14="http://schemas.microsoft.com/office/drawing/2010/main" xmlns:p14="http://schemas.microsoft.com/office/powerpoint/2010/main" xmlns:a16="http://schemas.microsoft.com/office/drawing/2014/main"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 xmlns:a14="http://schemas.microsoft.com/office/drawing/2010/main" xmlns:p14="http://schemas.microsoft.com/office/powerpoint/2010/main" xmlns:a16="http://schemas.microsoft.com/office/drawing/2014/main"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 xmlns:a14="http://schemas.microsoft.com/office/drawing/2010/main" xmlns:p14="http://schemas.microsoft.com/office/powerpoint/2010/main" xmlns:a16="http://schemas.microsoft.com/office/drawing/2014/main"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 xmlns:a14="http://schemas.microsoft.com/office/drawing/2010/main" xmlns:p14="http://schemas.microsoft.com/office/powerpoint/2010/main" xmlns:a16="http://schemas.microsoft.com/office/drawing/2014/main"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 xmlns:a14="http://schemas.microsoft.com/office/drawing/2010/main" xmlns:p14="http://schemas.microsoft.com/office/powerpoint/2010/main" xmlns:a16="http://schemas.microsoft.com/office/drawing/2014/main"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 xmlns:a14="http://schemas.microsoft.com/office/drawing/2010/main" xmlns:p14="http://schemas.microsoft.com/office/powerpoint/2010/main" xmlns:a16="http://schemas.microsoft.com/office/drawing/2014/main"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用户选择一</a:t>
            </a:r>
            <a:r>
              <a:rPr lang="zh-CN" altLang="en-US" dirty="0">
                <a:latin typeface="微软雅黑" panose="020B0503020204020204" pitchFamily="34" charset="-122"/>
                <a:ea typeface="微软雅黑" panose="020B0503020204020204" pitchFamily="34" charset="-122"/>
              </a:rPr>
              <a:t>张数据中台的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定义表的中间存储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数据服务自动</a:t>
            </a:r>
            <a:r>
              <a:rPr lang="zh-CN" altLang="en-US" dirty="0">
                <a:latin typeface="微软雅黑" panose="020B0503020204020204" pitchFamily="34" charset="-122"/>
                <a:ea typeface="微软雅黑" panose="020B0503020204020204" pitchFamily="34" charset="-122"/>
              </a:rPr>
              <a:t>生成一个数据导出任务，同时</a:t>
            </a:r>
            <a:r>
              <a:rPr lang="zh-CN" altLang="en-US" dirty="0" smtClean="0">
                <a:latin typeface="微软雅黑" panose="020B0503020204020204" pitchFamily="34" charset="-122"/>
                <a:ea typeface="微软雅黑" panose="020B0503020204020204" pitchFamily="34" charset="-122"/>
              </a:rPr>
              <a:t>建立表的</a:t>
            </a:r>
            <a:r>
              <a:rPr lang="zh-CN" altLang="en-US" dirty="0">
                <a:latin typeface="微软雅黑" panose="020B0503020204020204" pitchFamily="34" charset="-122"/>
                <a:ea typeface="微软雅黑" panose="020B0503020204020204" pitchFamily="34" charset="-122"/>
              </a:rPr>
              <a:t>依赖</a:t>
            </a:r>
            <a:r>
              <a:rPr lang="zh-CN" altLang="en-US" dirty="0" smtClean="0">
                <a:latin typeface="微软雅黑" panose="020B0503020204020204" pitchFamily="34" charset="-122"/>
                <a:ea typeface="微软雅黑" panose="020B0503020204020204" pitchFamily="34" charset="-122"/>
              </a:rPr>
              <a:t>关系</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每次</a:t>
            </a:r>
            <a:r>
              <a:rPr lang="zh-CN" altLang="en-US" dirty="0">
                <a:latin typeface="微软雅黑" panose="020B0503020204020204" pitchFamily="34" charset="-122"/>
                <a:ea typeface="微软雅黑" panose="020B0503020204020204" pitchFamily="34" charset="-122"/>
              </a:rPr>
              <a:t>调度产出任务结束</a:t>
            </a:r>
            <a:r>
              <a:rPr lang="zh-CN" altLang="en-US" dirty="0" smtClean="0">
                <a:latin typeface="微软雅黑" panose="020B0503020204020204" pitchFamily="34" charset="-122"/>
                <a:ea typeface="微软雅黑" panose="020B0503020204020204" pitchFamily="34" charset="-122"/>
              </a:rPr>
              <a:t>，触发</a:t>
            </a:r>
            <a:r>
              <a:rPr lang="zh-CN" altLang="en-US" dirty="0">
                <a:latin typeface="微软雅黑" panose="020B0503020204020204" pitchFamily="34" charset="-122"/>
                <a:ea typeface="微软雅黑" panose="020B0503020204020204" pitchFamily="34" charset="-122"/>
              </a:rPr>
              <a:t>数据导出服务，将数据导出到中间</a:t>
            </a:r>
            <a:r>
              <a:rPr lang="zh-CN" altLang="en-US" dirty="0" smtClean="0">
                <a:latin typeface="微软雅黑" panose="020B0503020204020204" pitchFamily="34" charset="-122"/>
                <a:ea typeface="微软雅黑" panose="020B0503020204020204" pitchFamily="34" charset="-122"/>
              </a:rPr>
              <a:t>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smtClean="0">
                <a:latin typeface="微软雅黑" panose="020B0503020204020204" pitchFamily="34" charset="-122"/>
                <a:ea typeface="微软雅黑" panose="020B0503020204020204" pitchFamily="34" charset="-122"/>
              </a:rPr>
              <a:t>接口查询</a:t>
            </a:r>
            <a:r>
              <a:rPr lang="zh-CN" altLang="en-US" dirty="0">
                <a:latin typeface="微软雅黑" panose="020B0503020204020204" pitchFamily="34" charset="-122"/>
                <a:ea typeface="微软雅黑" panose="020B0503020204020204" pitchFamily="34" charset="-122"/>
              </a:rPr>
              <a:t>到最新的数据。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a:t>
            </a:r>
            <a:r>
              <a:rPr lang="zh-CN" altLang="en-US" sz="2000" b="1" dirty="0" smtClean="0">
                <a:solidFill>
                  <a:schemeClr val="accent1"/>
                </a:solidFill>
                <a:latin typeface="微软雅黑" panose="020B0503020204020204" pitchFamily="34" charset="-122"/>
                <a:ea typeface="微软雅黑" panose="020B0503020204020204" pitchFamily="34" charset="-122"/>
              </a:rPr>
              <a:t>设计</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数据安全</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smtClean="0">
                <a:solidFill>
                  <a:srgbClr val="1290FC"/>
                </a:solidFill>
                <a:latin typeface="微软雅黑" charset="0"/>
                <a:ea typeface="微软雅黑" charset="0"/>
                <a:sym typeface="+mn-ea"/>
              </a:rPr>
              <a:t>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573196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smtClean="0">
                <a:solidFill>
                  <a:srgbClr val="1290FC"/>
                </a:solidFill>
                <a:latin typeface="微软雅黑" charset="0"/>
                <a:ea typeface="微软雅黑" charset="0"/>
                <a:sym typeface="+mn-ea"/>
              </a:rPr>
              <a:t>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椭圆 4"/>
          <p:cNvSpPr/>
          <p:nvPr/>
        </p:nvSpPr>
        <p:spPr>
          <a:xfrm>
            <a:off x="1767096"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架构图</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步骤</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实现原理</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35328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smtClean="0">
                <a:solidFill>
                  <a:srgbClr val="1290FC"/>
                </a:solidFill>
                <a:latin typeface="微软雅黑" charset="0"/>
                <a:ea typeface="微软雅黑" charset="0"/>
                <a:sym typeface="+mn-ea"/>
              </a:rPr>
              <a:t>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机制二：垃圾回收箱设计</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06263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机制三：精细化的权限管理</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权限问题</a:t>
            </a:r>
            <a:r>
              <a:rPr lang="zh-CN" altLang="en-US" dirty="0">
                <a:latin typeface="微软雅黑" panose="020B0503020204020204" pitchFamily="34" charset="-122"/>
                <a:ea typeface="微软雅黑" panose="020B0503020204020204" pitchFamily="34" charset="-122"/>
              </a:rPr>
              <a:t>，在数据中台构建之初，必须提前规划好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 xmlns:p14="http://schemas.microsoft.com/office/powerpoint/2010/main" xmlns:a16="http://schemas.microsoft.com/office/drawing/2014/main"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14016</TotalTime>
  <Words>4349</Words>
  <Application>Microsoft Office PowerPoint</Application>
  <PresentationFormat>宽屏</PresentationFormat>
  <Paragraphs>474</Paragraphs>
  <Slides>67</Slides>
  <Notes>67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Hiragino Sans GB W6</vt:lpstr>
      <vt:lpstr>inpin heiti</vt:lpstr>
      <vt:lpstr>宋体</vt:lpstr>
      <vt:lpstr>微软雅黑</vt:lpstr>
      <vt:lpstr>微软雅黑</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847</cp:revision>
  <dcterms:created xsi:type="dcterms:W3CDTF">2021-04-21T14:02:55Z</dcterms:created>
  <dcterms:modified xsi:type="dcterms:W3CDTF">2021-07-19T13:58:00Z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